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258" r:id="rId3"/>
    <p:sldId id="266" r:id="rId4"/>
    <p:sldId id="315" r:id="rId5"/>
    <p:sldId id="267" r:id="rId6"/>
    <p:sldId id="268" r:id="rId7"/>
    <p:sldId id="265" r:id="rId8"/>
    <p:sldId id="269" r:id="rId9"/>
    <p:sldId id="263" r:id="rId10"/>
    <p:sldId id="324" r:id="rId11"/>
    <p:sldId id="327" r:id="rId12"/>
    <p:sldId id="260" r:id="rId13"/>
    <p:sldId id="259" r:id="rId14"/>
    <p:sldId id="270" r:id="rId15"/>
    <p:sldId id="335" r:id="rId16"/>
    <p:sldId id="274" r:id="rId17"/>
    <p:sldId id="333" r:id="rId18"/>
    <p:sldId id="321" r:id="rId19"/>
    <p:sldId id="272" r:id="rId20"/>
    <p:sldId id="276" r:id="rId21"/>
    <p:sldId id="279" r:id="rId22"/>
    <p:sldId id="278" r:id="rId23"/>
    <p:sldId id="339" r:id="rId24"/>
    <p:sldId id="283" r:id="rId25"/>
    <p:sldId id="282" r:id="rId26"/>
    <p:sldId id="284" r:id="rId27"/>
    <p:sldId id="341" r:id="rId28"/>
    <p:sldId id="291" r:id="rId29"/>
    <p:sldId id="290" r:id="rId30"/>
    <p:sldId id="289" r:id="rId31"/>
    <p:sldId id="288" r:id="rId32"/>
    <p:sldId id="287" r:id="rId33"/>
    <p:sldId id="286" r:id="rId34"/>
    <p:sldId id="285" r:id="rId35"/>
    <p:sldId id="293" r:id="rId36"/>
    <p:sldId id="302" r:id="rId37"/>
    <p:sldId id="299" r:id="rId38"/>
    <p:sldId id="298" r:id="rId39"/>
    <p:sldId id="296" r:id="rId40"/>
    <p:sldId id="303" r:id="rId41"/>
    <p:sldId id="305" r:id="rId42"/>
    <p:sldId id="311" r:id="rId43"/>
    <p:sldId id="309" r:id="rId44"/>
    <p:sldId id="307" r:id="rId4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FFFF"/>
    <a:srgbClr val="0AC6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A42-4518-49C7-9F43-C561C023D432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921D-4B7F-4CD2-B462-9718AB191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852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A42-4518-49C7-9F43-C561C023D432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921D-4B7F-4CD2-B462-9718AB191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076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A42-4518-49C7-9F43-C561C023D432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921D-4B7F-4CD2-B462-9718AB191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646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A42-4518-49C7-9F43-C561C023D432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921D-4B7F-4CD2-B462-9718AB191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505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A42-4518-49C7-9F43-C561C023D432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921D-4B7F-4CD2-B462-9718AB191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217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A42-4518-49C7-9F43-C561C023D432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921D-4B7F-4CD2-B462-9718AB191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256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A42-4518-49C7-9F43-C561C023D432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921D-4B7F-4CD2-B462-9718AB191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109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A42-4518-49C7-9F43-C561C023D432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921D-4B7F-4CD2-B462-9718AB191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872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A42-4518-49C7-9F43-C561C023D432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921D-4B7F-4CD2-B462-9718AB191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51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A42-4518-49C7-9F43-C561C023D432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921D-4B7F-4CD2-B462-9718AB191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4006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A42-4518-49C7-9F43-C561C023D432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921D-4B7F-4CD2-B462-9718AB191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372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C6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B3A42-4518-49C7-9F43-C561C023D432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6921D-4B7F-4CD2-B462-9718AB191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138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1189228" y="692696"/>
            <a:ext cx="7272808" cy="136815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Erdély</a:t>
            </a:r>
          </a:p>
          <a:p>
            <a:pPr algn="ctr"/>
            <a:r>
              <a:rPr lang="hu-H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2017.10.09.- 2017.10.13. </a:t>
            </a:r>
          </a:p>
          <a:p>
            <a:pPr algn="ctr"/>
            <a:endParaRPr lang="hu-H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Torockó - Rimetea - Székely dallamok">
            <a:hlinkClick r:id="" action="ppaction://media"/>
            <a:extLst>
              <a:ext uri="{FF2B5EF4-FFF2-40B4-BE49-F238E27FC236}">
                <a16:creationId xmlns:a16="http://schemas.microsoft.com/office/drawing/2014/main" id="{33D6ED1D-5E5E-4A66-B0CE-E8454711099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074165767"/>
      </p:ext>
    </p:extLst>
  </p:cSld>
  <p:clrMapOvr>
    <a:masterClrMapping/>
  </p:clrMapOvr>
  <p:transition spd="slow" advTm="446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4338" name="Picture 2" descr="C:\Users\samsung\Desktop\Erdély 2017\20171010_111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220072" y="188640"/>
            <a:ext cx="3744416" cy="936104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Gyimesbükk</a:t>
            </a:r>
          </a:p>
        </p:txBody>
      </p:sp>
    </p:spTree>
    <p:extLst>
      <p:ext uri="{BB962C8B-B14F-4D97-AF65-F5344CB8AC3E}">
        <p14:creationId xmlns:p14="http://schemas.microsoft.com/office/powerpoint/2010/main" val="230261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548">
        <p14:vortex dir="r"/>
      </p:transition>
    </mc:Choice>
    <mc:Fallback xmlns="">
      <p:transition spd="slow" advTm="45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7410" name="Picture 2" descr="C:\Users\samsung\Desktop\Erdély 2017\Erdély 2017\KIrándulás 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940152" y="116632"/>
            <a:ext cx="3203848" cy="100811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Csángók</a:t>
            </a:r>
          </a:p>
        </p:txBody>
      </p:sp>
    </p:spTree>
    <p:extLst>
      <p:ext uri="{BB962C8B-B14F-4D97-AF65-F5344CB8AC3E}">
        <p14:creationId xmlns:p14="http://schemas.microsoft.com/office/powerpoint/2010/main" val="11617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356">
        <p14:prism isInverted="1"/>
      </p:transition>
    </mc:Choice>
    <mc:Fallback xmlns="">
      <p:transition spd="slow" advTm="4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42" name="Picture 2" descr="C:\Users\samsung\Desktop\Erdély 2017\20171010_122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6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55">
        <p14:prism isInverted="1"/>
      </p:transition>
    </mc:Choice>
    <mc:Fallback xmlns="">
      <p:transition spd="slow" advTm="3555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1268" name="Picture 4" descr="C:\Users\samsung\Desktop\Erdély 2017\Kriszti_Erdély képek\IMG_7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572000" y="22206"/>
            <a:ext cx="4392488" cy="1462577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Ezeréves határ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4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801">
        <p14:warp dir="in"/>
      </p:transition>
    </mc:Choice>
    <mc:Fallback xmlns="">
      <p:transition spd="slow" advTm="6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9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612">
        <p14:warp dir="in"/>
      </p:transition>
    </mc:Choice>
    <mc:Fallback xmlns="">
      <p:transition spd="slow" advTm="3612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samsung\Desktop\Erdély 2017\20171010_145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samsung\Desktop\Erdély 2017\Kriszti_Erdély képek\IMG_7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283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83568" y="188640"/>
            <a:ext cx="3960440" cy="86409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Rákóczi-vár</a:t>
            </a:r>
          </a:p>
        </p:txBody>
      </p:sp>
    </p:spTree>
    <p:extLst>
      <p:ext uri="{BB962C8B-B14F-4D97-AF65-F5344CB8AC3E}">
        <p14:creationId xmlns:p14="http://schemas.microsoft.com/office/powerpoint/2010/main" val="4113876158"/>
      </p:ext>
    </p:extLst>
  </p:cSld>
  <p:clrMapOvr>
    <a:masterClrMapping/>
  </p:clrMapOvr>
  <p:transition spd="med" advTm="417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4338" name="Picture 2" descr="C:\Users\samsung\Desktop\Erdély 2017\20171010_144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samsung\Desktop\Erdély 2017\Kriszti_Erdély képek\IMG_73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20247"/>
            <a:ext cx="478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187510"/>
      </p:ext>
    </p:extLst>
  </p:cSld>
  <p:clrMapOvr>
    <a:masterClrMapping/>
  </p:clrMapOvr>
  <p:transition spd="slow" advTm="4011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7" y="0"/>
            <a:ext cx="4602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5364088" y="116632"/>
            <a:ext cx="3528392" cy="1296144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Kontumáci-kápolna</a:t>
            </a:r>
            <a:endParaRPr lang="hu-H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3" name="Picture 3" descr="C:\Users\samsung\Desktop\Erdély 2017\20171010_153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3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samsung\Desktop\Erdély 2017\Erdély 2017\KIrándulás 7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" y="3429000"/>
            <a:ext cx="453945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255072"/>
      </p:ext>
    </p:extLst>
  </p:cSld>
  <p:clrMapOvr>
    <a:masterClrMapping/>
  </p:clrMapOvr>
  <p:transition spd="slow" advTm="393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3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35">
        <p14:gallery dir="l"/>
      </p:transition>
    </mc:Choice>
    <mc:Fallback xmlns="">
      <p:transition spd="slow" advTm="423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2017. 10.11. (szerda) harmadik nap: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	</a:t>
            </a:r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Csíksomlyó, </a:t>
            </a:r>
          </a:p>
          <a:p>
            <a:pPr marL="0" indent="0">
              <a:buNone/>
            </a:pPr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Madéfalva, </a:t>
            </a:r>
          </a:p>
          <a:p>
            <a:pPr marL="0" indent="0">
              <a:buNone/>
            </a:pPr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Csíkmadaras, </a:t>
            </a:r>
          </a:p>
          <a:p>
            <a:pPr marL="0" indent="0">
              <a:buNone/>
            </a:pPr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+ Gyergyószentmiklós, „Tarisznyás-	múzeum”,</a:t>
            </a:r>
          </a:p>
          <a:p>
            <a:pPr marL="0" indent="0">
              <a:buNone/>
            </a:pPr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Békás-szoros,</a:t>
            </a:r>
          </a:p>
          <a:p>
            <a:pPr marL="0" indent="0">
              <a:buNone/>
            </a:pPr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Gyilkos-tó</a:t>
            </a:r>
          </a:p>
          <a:p>
            <a:pPr marL="0" indent="0">
              <a:buNone/>
            </a:pPr>
            <a:endParaRPr lang="hu-H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19627"/>
      </p:ext>
    </p:extLst>
  </p:cSld>
  <p:clrMapOvr>
    <a:masterClrMapping/>
  </p:clrMapOvr>
  <p:transition spd="slow" advTm="57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hu-H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2017. 10. 09. hétfő (első nap):</a:t>
            </a:r>
          </a:p>
          <a:p>
            <a:pPr marL="0" indent="0">
              <a:buNone/>
            </a:pPr>
            <a:r>
              <a:rPr lang="hu-H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hu-H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indulás</a:t>
            </a:r>
          </a:p>
          <a:p>
            <a:pPr marL="0" indent="0">
              <a:buNone/>
            </a:pPr>
            <a:r>
              <a:rPr lang="hu-H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+ Nagyszalonta</a:t>
            </a:r>
          </a:p>
          <a:p>
            <a:pPr marL="0" indent="0">
              <a:buNone/>
            </a:pPr>
            <a:r>
              <a:rPr lang="hu-H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+ Királyhágó</a:t>
            </a:r>
          </a:p>
          <a:p>
            <a:pPr marL="0" indent="0">
              <a:buNone/>
            </a:pPr>
            <a:r>
              <a:rPr lang="hu-H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+ </a:t>
            </a:r>
            <a:r>
              <a:rPr lang="hu-H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Csíkcsomortán</a:t>
            </a:r>
            <a:endParaRPr lang="hu-H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21987062"/>
      </p:ext>
    </p:extLst>
  </p:cSld>
  <p:clrMapOvr>
    <a:masterClrMapping/>
  </p:clrMapOvr>
  <p:transition spd="slow" advTm="34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amsung\Desktop\Erdély 2017\20171011_093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" y="0"/>
            <a:ext cx="4624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5364088" y="260648"/>
            <a:ext cx="3779912" cy="86409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Csíksomlyó</a:t>
            </a:r>
          </a:p>
          <a:p>
            <a:pPr algn="ctr"/>
            <a:r>
              <a:rPr lang="hu-H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Szűz Mária Kegytemplom</a:t>
            </a:r>
          </a:p>
        </p:txBody>
      </p:sp>
    </p:spTree>
    <p:extLst>
      <p:ext uri="{BB962C8B-B14F-4D97-AF65-F5344CB8AC3E}">
        <p14:creationId xmlns:p14="http://schemas.microsoft.com/office/powerpoint/2010/main" val="1420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80">
        <p14:reveal/>
      </p:transition>
    </mc:Choice>
    <mc:Fallback xmlns="">
      <p:transition spd="slow" advTm="4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8434" name="Picture 2" descr="C:\Users\samsung\Desktop\Erdély 2017\20171011_103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224">
        <p14:reveal/>
      </p:transition>
    </mc:Choice>
    <mc:Fallback xmlns="">
      <p:transition spd="slow" advTm="4224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9458" name="Picture 2" descr="C:\Users\samsung\Desktop\Erdély 2017\20171011_102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58" y="3048712"/>
            <a:ext cx="4956042" cy="38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samsung\Desktop\Erdély 2017\20171011_100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57" y="0"/>
            <a:ext cx="4956043" cy="304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samsung\Desktop\Erdély 2017\20171011_1019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49" y="0"/>
            <a:ext cx="4436280" cy="359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samsung\Desktop\Erdély 2017\20171011_100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7392"/>
            <a:ext cx="4347478" cy="326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2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543">
        <p:circle/>
      </p:transition>
    </mc:Choice>
    <mc:Fallback xmlns="">
      <p:transition spd="slow" advTm="3543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2770" name="Picture 2" descr="C:\Users\samsung\Desktop\Erdély 2017\20171011_102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9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16">
        <p:circle/>
      </p:transition>
    </mc:Choice>
    <mc:Fallback xmlns="">
      <p:transition spd="slow" advTm="4416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482" name="Picture 2" descr="C:\Users\samsung\Desktop\Erdély 2017\Erdély 2017\KIrándulás 7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0"/>
            <a:ext cx="42784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samsung\Desktop\Erdély 2017\Edina_Erdély 2017\SDC17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17868"/>
            <a:ext cx="4845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93975" y="205288"/>
            <a:ext cx="3240360" cy="79208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Madéfalva</a:t>
            </a:r>
          </a:p>
        </p:txBody>
      </p:sp>
    </p:spTree>
    <p:extLst>
      <p:ext uri="{BB962C8B-B14F-4D97-AF65-F5344CB8AC3E}">
        <p14:creationId xmlns:p14="http://schemas.microsoft.com/office/powerpoint/2010/main" val="163250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92">
        <p:circle/>
      </p:transition>
    </mc:Choice>
    <mc:Fallback xmlns="">
      <p:transition spd="slow" advTm="399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1506" name="Picture 2" descr="C:\Users\samsung\Desktop\Erdély 2017\20171011_124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031432" y="5708403"/>
            <a:ext cx="5112568" cy="936104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Csíkmadaras – Általános Iskola</a:t>
            </a:r>
          </a:p>
        </p:txBody>
      </p:sp>
    </p:spTree>
    <p:extLst>
      <p:ext uri="{BB962C8B-B14F-4D97-AF65-F5344CB8AC3E}">
        <p14:creationId xmlns:p14="http://schemas.microsoft.com/office/powerpoint/2010/main" val="4138847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248">
        <p15:prstTrans prst="fracture"/>
      </p:transition>
    </mc:Choice>
    <mc:Fallback xmlns="">
      <p:transition spd="slow" advTm="4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amsung\Desktop\Erdély 2017\Erdély 2017\KIrándulás 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2204864"/>
            <a:ext cx="4860031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samsung\Desktop\Erdély 2017\Kriszti_Erdély képek\IMG_7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788024" y="188640"/>
            <a:ext cx="4355976" cy="136815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Gyergyószentmiklós  „Tarisznyás-múzeum”</a:t>
            </a:r>
          </a:p>
        </p:txBody>
      </p:sp>
      <p:pic>
        <p:nvPicPr>
          <p:cNvPr id="3074" name="Picture 2" descr="C:\Users\samsung\Desktop\Erdély 2017\Kriszti_Erdély képek\IMG_7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" y="3573016"/>
            <a:ext cx="441502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086117"/>
      </p:ext>
    </p:extLst>
  </p:cSld>
  <p:clrMapOvr>
    <a:masterClrMapping/>
  </p:clrMapOvr>
  <p:transition spd="slow" advTm="458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4818" name="Picture 2" descr="C:\Users\samsung\Desktop\Erdély 2017\20171011_140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samsung\Desktop\Erdély 2017\Erdély 2017\KIrándulás 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733" y="-23339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06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574">
        <p15:prstTrans prst="peelOff"/>
      </p:transition>
    </mc:Choice>
    <mc:Fallback xmlns="">
      <p:transition spd="slow" advTm="4574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amsung\Desktop\Erdély 2017\Szilvi\22532359_1439890446060167_664259718_o(1) másolata másola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34" y="1568477"/>
            <a:ext cx="3705876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samsung\Desktop\Erdély 2017\Erdély 2017\KIrándulás 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34" y="3180823"/>
            <a:ext cx="3275856" cy="369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samsung\Desktop\Erdély 2017\Erdély 2017\KIrándulás 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4"/>
            <a:ext cx="5438124" cy="314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652120" y="188640"/>
            <a:ext cx="3312368" cy="86409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Békás-szoros</a:t>
            </a:r>
          </a:p>
        </p:txBody>
      </p:sp>
    </p:spTree>
    <p:extLst>
      <p:ext uri="{BB962C8B-B14F-4D97-AF65-F5344CB8AC3E}">
        <p14:creationId xmlns:p14="http://schemas.microsoft.com/office/powerpoint/2010/main" val="1374656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8">
        <p15:prstTrans prst="crush"/>
      </p:transition>
    </mc:Choice>
    <mc:Fallback xmlns="">
      <p:transition spd="slow" advTm="40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6626" name="Picture 2" descr="C:\Users\samsung\Desktop\Erdély 2017\20171011_160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04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941">
        <p15:prstTrans prst="wind"/>
      </p:transition>
    </mc:Choice>
    <mc:Fallback xmlns="">
      <p:transition spd="slow" advTm="494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50" name="Picture 2" descr="C:\Users\samsung\Desktop\Erdély 2017\Erdély 2017\KIrándulás 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751512" y="0"/>
            <a:ext cx="4392488" cy="9144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Nagyszalonta</a:t>
            </a:r>
          </a:p>
        </p:txBody>
      </p:sp>
    </p:spTree>
    <p:extLst>
      <p:ext uri="{BB962C8B-B14F-4D97-AF65-F5344CB8AC3E}">
        <p14:creationId xmlns:p14="http://schemas.microsoft.com/office/powerpoint/2010/main" val="3196558453"/>
      </p:ext>
    </p:extLst>
  </p:cSld>
  <p:clrMapOvr>
    <a:masterClrMapping/>
  </p:clrMapOvr>
  <p:transition spd="slow" advTm="406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 descr="C:\Users\samsung\Desktop\Erdély 2017\Kriszti_Erdély képek\IMG_7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123728" y="188640"/>
            <a:ext cx="4464496" cy="86409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Gyilkos-tó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7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800">
        <p14:pan dir="u"/>
      </p:transition>
    </mc:Choice>
    <mc:Fallback xmlns="">
      <p:transition spd="slow" advTm="5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50" name="Picture 2" descr="C:\Users\samsung\Desktop\Erdély 2017\20171011_165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1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426">
        <p14:pan dir="u"/>
      </p:transition>
    </mc:Choice>
    <mc:Fallback xmlns="">
      <p:transition spd="slow" advTm="4426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074" name="Picture 2" descr="C:\Users\samsung\Desktop\Erdély 2017\20171011_165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4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174">
        <p14:pan dir="u"/>
      </p:transition>
    </mc:Choice>
    <mc:Fallback xmlns="">
      <p:transition spd="slow" advTm="4174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2017.10.12. (csütörtök) negyedik nap: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		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Nyerges-tető,</a:t>
            </a:r>
          </a:p>
          <a:p>
            <a:pPr marL="0" indent="0">
              <a:buNone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+ Kézdivásárhely, </a:t>
            </a:r>
          </a:p>
          <a:p>
            <a:pPr marL="0" indent="0">
              <a:buNone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▪ Városi múzeum, </a:t>
            </a:r>
          </a:p>
          <a:p>
            <a:pPr marL="0" indent="0">
              <a:buNone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▪ Gábor Áron kiállítás</a:t>
            </a:r>
          </a:p>
          <a:p>
            <a:pPr marL="0" indent="0">
              <a:buNone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+ Szent Anna-tó, </a:t>
            </a:r>
          </a:p>
          <a:p>
            <a:pPr marL="0" indent="0">
              <a:buNone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+ Mohos-tőzegláp</a:t>
            </a:r>
          </a:p>
        </p:txBody>
      </p:sp>
    </p:spTree>
    <p:extLst>
      <p:ext uri="{BB962C8B-B14F-4D97-AF65-F5344CB8AC3E}">
        <p14:creationId xmlns:p14="http://schemas.microsoft.com/office/powerpoint/2010/main" val="590550648"/>
      </p:ext>
    </p:extLst>
  </p:cSld>
  <p:clrMapOvr>
    <a:masterClrMapping/>
  </p:clrMapOvr>
  <p:transition spd="slow" advTm="544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098" name="Picture 2" descr="C:\Users\samsung\Desktop\Erdély 2017\Edina_Erdély 2017\judit\20171012_102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amsung\Desktop\Erdély 2017\Edina_Erdély 2017\judit\20171012_103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03"/>
            <a:ext cx="48061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11560" y="18403"/>
            <a:ext cx="3528392" cy="890317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Nyerges-tető</a:t>
            </a:r>
          </a:p>
        </p:txBody>
      </p:sp>
    </p:spTree>
    <p:extLst>
      <p:ext uri="{BB962C8B-B14F-4D97-AF65-F5344CB8AC3E}">
        <p14:creationId xmlns:p14="http://schemas.microsoft.com/office/powerpoint/2010/main" val="697299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538">
        <p15:prstTrans prst="drape"/>
      </p:transition>
    </mc:Choice>
    <mc:Fallback xmlns="">
      <p:transition spd="slow" advTm="4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122" name="Picture 2" descr="C:\Users\samsung\Desktop\Erdély 2017\Erdély 2017\KIrándulás 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773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amsung\Desktop\Erdély 2017\Erdély 2017\KIrándulás 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59"/>
            <a:ext cx="4355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8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139">
        <p15:prstTrans prst="drape"/>
      </p:transition>
    </mc:Choice>
    <mc:Fallback xmlns="">
      <p:transition spd="slow" advTm="4139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amsung\Desktop\Erdély 2017\Edina_Erdély 2017\judit\20171012_123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4014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amsung\Desktop\Erdély 2017\Edina_Erdély 2017\judit\20171012_123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686" y="1772816"/>
            <a:ext cx="5320779" cy="29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139952" y="116632"/>
            <a:ext cx="4824536" cy="115212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Gábor Áron szobra és ágyúja</a:t>
            </a:r>
          </a:p>
        </p:txBody>
      </p:sp>
    </p:spTree>
    <p:extLst>
      <p:ext uri="{BB962C8B-B14F-4D97-AF65-F5344CB8AC3E}">
        <p14:creationId xmlns:p14="http://schemas.microsoft.com/office/powerpoint/2010/main" val="379094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21">
        <p:split orient="vert"/>
      </p:transition>
    </mc:Choice>
    <mc:Fallback xmlns="">
      <p:transition spd="slow" advTm="462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4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76">
        <p:split orient="vert"/>
      </p:transition>
    </mc:Choice>
    <mc:Fallback xmlns="">
      <p:transition spd="slow" advTm="4476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1266" name="Picture 2" descr="C:\Users\samsung\Desktop\Erdély 2017\Edina_Erdély 2017\judit\20171012_140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195736" y="260648"/>
            <a:ext cx="4320480" cy="100811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Szent Anna - tó </a:t>
            </a:r>
          </a:p>
        </p:txBody>
      </p:sp>
    </p:spTree>
    <p:extLst>
      <p:ext uri="{BB962C8B-B14F-4D97-AF65-F5344CB8AC3E}">
        <p14:creationId xmlns:p14="http://schemas.microsoft.com/office/powerpoint/2010/main" val="4256220990"/>
      </p:ext>
    </p:extLst>
  </p:cSld>
  <p:clrMapOvr>
    <a:masterClrMapping/>
  </p:clrMapOvr>
  <p:transition spd="slow" advTm="4002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3314" name="Picture 2" descr="C:\Users\samsung\Desktop\Erdély 2017\Erdély 2017\KIrándulás 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420204"/>
      </p:ext>
    </p:extLst>
  </p:cSld>
  <p:clrMapOvr>
    <a:masterClrMapping/>
  </p:clrMapOvr>
  <p:transition spd="slow" advTm="4804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122" name="Picture 2" descr="C:\Users\samsung\Desktop\Erdély 2017\20171009_114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169663"/>
      </p:ext>
    </p:extLst>
  </p:cSld>
  <p:clrMapOvr>
    <a:masterClrMapping/>
  </p:clrMapOvr>
  <p:transition spd="slow" advTm="3826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5362" name="Picture 2" descr="C:\Users\samsung\Desktop\Erdély 2017\Edina_Erdély 2017\judit\20171012_160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779912" y="836712"/>
            <a:ext cx="4752528" cy="100811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Mohos-tőzegláp</a:t>
            </a:r>
          </a:p>
        </p:txBody>
      </p:sp>
    </p:spTree>
    <p:extLst>
      <p:ext uri="{BB962C8B-B14F-4D97-AF65-F5344CB8AC3E}">
        <p14:creationId xmlns:p14="http://schemas.microsoft.com/office/powerpoint/2010/main" val="2452980645"/>
      </p:ext>
    </p:extLst>
  </p:cSld>
  <p:clrMapOvr>
    <a:masterClrMapping/>
  </p:clrMapOvr>
  <p:transition spd="slow" advTm="378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124744"/>
          </a:xfrm>
        </p:spPr>
        <p:txBody>
          <a:bodyPr>
            <a:normAutofit/>
          </a:bodyPr>
          <a:lstStyle/>
          <a:p>
            <a:pPr algn="l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2017.10.13. (péntek) ötödik nap: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dirty="0"/>
              <a:t>	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hu-H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Farkaslaka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Tamási Áron 		síremléke</a:t>
            </a:r>
          </a:p>
          <a:p>
            <a:pPr marL="0" indent="0">
              <a:buNone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Korond	</a:t>
            </a:r>
          </a:p>
          <a:p>
            <a:pPr marL="0" indent="0">
              <a:buNone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Tordai sóbánya</a:t>
            </a:r>
          </a:p>
        </p:txBody>
      </p:sp>
    </p:spTree>
    <p:extLst>
      <p:ext uri="{BB962C8B-B14F-4D97-AF65-F5344CB8AC3E}">
        <p14:creationId xmlns:p14="http://schemas.microsoft.com/office/powerpoint/2010/main" val="2636029270"/>
      </p:ext>
    </p:extLst>
  </p:cSld>
  <p:clrMapOvr>
    <a:masterClrMapping/>
  </p:clrMapOvr>
  <p:transition spd="slow" advTm="53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amsung\Desktop\Erdély 2017\Edina_Erdély 2017\SDC17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samsung\Desktop\Erdély 2017\Edina_Erdély 2017\SDC17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32856"/>
            <a:ext cx="5148064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355976" y="260648"/>
            <a:ext cx="4680520" cy="151216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Farkaslaka</a:t>
            </a:r>
            <a:r>
              <a:rPr lang="hu-H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Tamási Áron 		síremléke</a:t>
            </a:r>
          </a:p>
        </p:txBody>
      </p:sp>
    </p:spTree>
    <p:extLst>
      <p:ext uri="{BB962C8B-B14F-4D97-AF65-F5344CB8AC3E}">
        <p14:creationId xmlns:p14="http://schemas.microsoft.com/office/powerpoint/2010/main" val="13102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235">
        <p:checker/>
      </p:transition>
    </mc:Choice>
    <mc:Fallback xmlns="">
      <p:transition spd="slow" advTm="423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980728"/>
          </a:xfrm>
        </p:spPr>
        <p:txBody>
          <a:bodyPr/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Tordai sóbánya</a:t>
            </a:r>
          </a:p>
        </p:txBody>
      </p:sp>
      <p:pic>
        <p:nvPicPr>
          <p:cNvPr id="19458" name="Picture 2" descr="C:\Users\samsung\Desktop\Erdély 2017\Edina_Erdély 2017\judit\20171013_142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7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98">
        <p:blinds dir="vert"/>
      </p:transition>
    </mc:Choice>
    <mc:Fallback xmlns="">
      <p:transition spd="slow" advTm="409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C:\Users\samsung\Desktop\Erdély 2017\Erdély 2017\KIrándulás 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272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475656" y="5517232"/>
            <a:ext cx="3888432" cy="115212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VÉGE</a:t>
            </a:r>
          </a:p>
        </p:txBody>
      </p:sp>
    </p:spTree>
    <p:extLst>
      <p:ext uri="{BB962C8B-B14F-4D97-AF65-F5344CB8AC3E}">
        <p14:creationId xmlns:p14="http://schemas.microsoft.com/office/powerpoint/2010/main" val="379896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935">
        <p14:ripple/>
      </p:transition>
    </mc:Choice>
    <mc:Fallback xmlns="">
      <p:transition spd="slow" advTm="3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5831632" y="188787"/>
            <a:ext cx="3312368" cy="936104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Királyhágó</a:t>
            </a:r>
          </a:p>
        </p:txBody>
      </p:sp>
    </p:spTree>
    <p:extLst>
      <p:ext uri="{BB962C8B-B14F-4D97-AF65-F5344CB8AC3E}">
        <p14:creationId xmlns:p14="http://schemas.microsoft.com/office/powerpoint/2010/main" val="24868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73">
        <p:split orient="vert"/>
      </p:transition>
    </mc:Choice>
    <mc:Fallback xmlns="">
      <p:transition spd="slow" advTm="42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146" name="Picture 2" descr="C:\Users\samsung\Desktop\Erdély 2017\Edina_Erdély 2017\SDC17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2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1">
        <p:split orient="vert"/>
      </p:transition>
    </mc:Choice>
    <mc:Fallback xmlns="">
      <p:transition spd="slow" advTm="3761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074" name="Picture 2" descr="C:\Users\samsung\Desktop\Erdély 2017\Edina_Erdély 2017\SDC17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88">
        <p:split orient="vert"/>
      </p:transition>
    </mc:Choice>
    <mc:Fallback xmlns="">
      <p:transition spd="slow" advTm="4188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411760" y="2996952"/>
            <a:ext cx="4104456" cy="86409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6" y="0"/>
            <a:ext cx="9151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3491880" y="5373216"/>
            <a:ext cx="3960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Csíkcsomortán</a:t>
            </a:r>
            <a:endParaRPr lang="hu-H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876">
        <p14:honeycomb/>
      </p:transition>
    </mc:Choice>
    <mc:Fallback xmlns="">
      <p:transition spd="slow" advTm="3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2017.10.10. kedd (második nap):</a:t>
            </a:r>
          </a:p>
          <a:p>
            <a:pPr marL="0" indent="0">
              <a:buNone/>
            </a:pPr>
            <a:r>
              <a:rPr lang="hu-H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+ Gyimesbükk</a:t>
            </a:r>
          </a:p>
          <a:p>
            <a:pPr marL="0" indent="0">
              <a:buNone/>
            </a:pPr>
            <a:r>
              <a:rPr lang="hu-H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+ Hidegség</a:t>
            </a:r>
          </a:p>
          <a:p>
            <a:pPr marL="0" indent="0">
              <a:buNone/>
            </a:pPr>
            <a:r>
              <a:rPr lang="hu-H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+ </a:t>
            </a:r>
            <a:r>
              <a:rPr lang="hu-H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Csíkcsomortán</a:t>
            </a:r>
            <a:endParaRPr lang="hu-H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hu-H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536051"/>
      </p:ext>
    </p:extLst>
  </p:cSld>
  <p:clrMapOvr>
    <a:masterClrMapping/>
  </p:clrMapOvr>
  <p:transition spd="slow" advTm="45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92</Words>
  <Application>Microsoft Office PowerPoint</Application>
  <PresentationFormat>Diavetítés a képernyőre (4:3 oldalarány)</PresentationFormat>
  <Paragraphs>53</Paragraphs>
  <Slides>44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2017. 10.11. (szerda) harmadik nap: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2017.10.12. (csütörtök) negyedik nap: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2017.10.13. (péntek) ötödik nap:</vt:lpstr>
      <vt:lpstr>PowerPoint-bemutató</vt:lpstr>
      <vt:lpstr>Tordai sóbánya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Erdély</dc:title>
  <dc:creator>samsung</dc:creator>
  <cp:lastModifiedBy>pc5</cp:lastModifiedBy>
  <cp:revision>70</cp:revision>
  <dcterms:created xsi:type="dcterms:W3CDTF">2017-10-23T18:27:29Z</dcterms:created>
  <dcterms:modified xsi:type="dcterms:W3CDTF">2021-10-11T09:24:50Z</dcterms:modified>
</cp:coreProperties>
</file>